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23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6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9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6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5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6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8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7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9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2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47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447800"/>
            <a:ext cx="6195927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</a:rPr>
              <a:t>PS.2b</a:t>
            </a:r>
          </a:p>
          <a:p>
            <a:endParaRPr lang="en-US" sz="4000" dirty="0">
              <a:solidFill>
                <a:prstClr val="white"/>
              </a:solidFill>
            </a:endParaRPr>
          </a:p>
          <a:p>
            <a:r>
              <a:rPr lang="en-US" sz="9600" dirty="0">
                <a:solidFill>
                  <a:prstClr val="white"/>
                </a:solidFill>
              </a:rPr>
              <a:t>Compounds</a:t>
            </a:r>
          </a:p>
        </p:txBody>
      </p:sp>
    </p:spTree>
    <p:extLst>
      <p:ext uri="{BB962C8B-B14F-4D97-AF65-F5344CB8AC3E}">
        <p14:creationId xmlns:p14="http://schemas.microsoft.com/office/powerpoint/2010/main" val="11119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800" y="8382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Compounds</a:t>
            </a:r>
            <a:r>
              <a:rPr lang="en-US" sz="4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are made of 2 or 	more </a:t>
            </a:r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kinds of atoms </a:t>
            </a:r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which 	combine in a specific </a:t>
            </a:r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ratio</a:t>
            </a:r>
            <a:r>
              <a:rPr lang="en-US" sz="4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sz="24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endParaRPr lang="en-US" sz="12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endParaRPr lang="en-US" sz="44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endParaRPr lang="en-US" sz="44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9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800" y="838200"/>
            <a:ext cx="8534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Compounds</a:t>
            </a:r>
            <a:r>
              <a:rPr lang="en-US" sz="4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are made of 2 or 	more </a:t>
            </a:r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kinds of atoms </a:t>
            </a:r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which 	combine in a specific </a:t>
            </a:r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ratio</a:t>
            </a:r>
            <a:r>
              <a:rPr lang="en-US" sz="4400" dirty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sz="24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endParaRPr lang="en-US" sz="12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	--A </a:t>
            </a:r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molecule</a:t>
            </a:r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is the smallest 			unit of a compound.</a:t>
            </a:r>
          </a:p>
          <a:p>
            <a:endParaRPr lang="en-US" sz="44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endParaRPr lang="en-US" sz="44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800" y="8382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	--Its atoms are </a:t>
            </a:r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chemically 	bonded </a:t>
            </a:r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so 	that the molecule 	does </a:t>
            </a:r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not</a:t>
            </a:r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behave like the 	elements which make it up.</a:t>
            </a:r>
          </a:p>
          <a:p>
            <a:endParaRPr lang="en-US" sz="44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3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800" y="8382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	--Its abbreviation is called</a:t>
            </a:r>
          </a:p>
          <a:p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		a </a:t>
            </a:r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formula</a:t>
            </a:r>
            <a:r>
              <a:rPr lang="en-US" sz="4400" dirty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sz="24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endParaRPr lang="en-US" sz="12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800" y="8382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	--Its abbreviation is called</a:t>
            </a:r>
          </a:p>
          <a:p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		a </a:t>
            </a:r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formula</a:t>
            </a:r>
            <a:r>
              <a:rPr lang="en-US" sz="44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sz="24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endParaRPr lang="en-US" sz="120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	--Example:  The smallest unit</a:t>
            </a:r>
          </a:p>
          <a:p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		of </a:t>
            </a:r>
            <a:r>
              <a:rPr lang="en-US" sz="4400" dirty="0">
                <a:solidFill>
                  <a:srgbClr val="C32D2E">
                    <a:lumMod val="40000"/>
                    <a:lumOff val="60000"/>
                  </a:srgbClr>
                </a:solidFill>
                <a:latin typeface="Tahoma" pitchFamily="34" charset="0"/>
                <a:cs typeface="Tahoma" pitchFamily="34" charset="0"/>
              </a:rPr>
              <a:t>water </a:t>
            </a:r>
            <a:r>
              <a:rPr lang="en-US" sz="44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is made of 2 				atoms of hydrogen and 1 			atom of oxygen.</a:t>
            </a:r>
          </a:p>
        </p:txBody>
      </p:sp>
    </p:spTree>
    <p:extLst>
      <p:ext uri="{BB962C8B-B14F-4D97-AF65-F5344CB8AC3E}">
        <p14:creationId xmlns:p14="http://schemas.microsoft.com/office/powerpoint/2010/main" val="39125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59085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prstClr val="white"/>
                </a:solidFill>
              </a:rPr>
              <a:t>Examples of compounds:</a:t>
            </a:r>
          </a:p>
        </p:txBody>
      </p:sp>
    </p:spTree>
    <p:extLst>
      <p:ext uri="{BB962C8B-B14F-4D97-AF65-F5344CB8AC3E}">
        <p14:creationId xmlns:p14="http://schemas.microsoft.com/office/powerpoint/2010/main" val="20410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772057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Organic compounds </a:t>
            </a:r>
            <a:r>
              <a:rPr lang="en-US" sz="4400" dirty="0" smtClean="0"/>
              <a:t>are a special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type of compounds.  They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all contain </a:t>
            </a:r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carbon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28268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772057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Organic compounds </a:t>
            </a:r>
            <a:r>
              <a:rPr lang="en-US" sz="4400" dirty="0" smtClean="0"/>
              <a:t>are a special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type of compounds.  They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all contain </a:t>
            </a:r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carbon</a:t>
            </a:r>
            <a:r>
              <a:rPr lang="en-US" sz="4400" dirty="0" smtClean="0"/>
              <a:t>.  All other 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compounds are called </a:t>
            </a:r>
          </a:p>
          <a:p>
            <a:r>
              <a:rPr lang="en-US" sz="4400" dirty="0"/>
              <a:t>	</a:t>
            </a:r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inorganic compounds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339934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18A92C7936A42926C6D6FB3FB968E" ma:contentTypeVersion="0" ma:contentTypeDescription="Create a new document." ma:contentTypeScope="" ma:versionID="c02c4f28373cfca5737141ce43c2a47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D34BDC-D4EC-494D-9882-F769CC97FDEE}"/>
</file>

<file path=customXml/itemProps2.xml><?xml version="1.0" encoding="utf-8"?>
<ds:datastoreItem xmlns:ds="http://schemas.openxmlformats.org/officeDocument/2006/customXml" ds:itemID="{76FB4371-62DB-4322-A948-33E2C9F74CC8}"/>
</file>

<file path=customXml/itemProps3.xml><?xml version="1.0" encoding="utf-8"?>
<ds:datastoreItem xmlns:ds="http://schemas.openxmlformats.org/officeDocument/2006/customXml" ds:itemID="{F45D17F6-28A5-4EC6-B735-C9EE06432E2A}"/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28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Hough</dc:creator>
  <cp:lastModifiedBy>Heather Hough</cp:lastModifiedBy>
  <cp:revision>6</cp:revision>
  <dcterms:created xsi:type="dcterms:W3CDTF">2014-10-22T19:17:30Z</dcterms:created>
  <dcterms:modified xsi:type="dcterms:W3CDTF">2015-10-23T15:59:53Z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0x01010082C18A92C7936A42926C6D6FB3FB968E</vt:lpwstr>
  </property>
</Properties>
</file>